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006473-23C8-C940-A6EC-E37E6C9774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BA874F1-B422-8046-9465-2CE685B604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Pixar’s 22 Rules of Storytelling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5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When you’re stuck, make a list of what WOULDN’T happen next. Lots of times the material to get you unstuck will show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6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Pull apart the stories you like. What you like in them is a part of you; you’ve got to recognize it before you can use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1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Putting it on paper lets you start fixing it. If it stays in your head, a perfect idea, you’ll never share it with anyone.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Discount the 1st thing that comes to mind. And the 2nd, 3rd, 4th, 5th – get the obvious out of the way. Surprise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Give your characters opinions. Passive/malleable might seem likable to you as you write, but it’s poison to the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51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Why must you tell THIS story? What’s the belief burning within you that your story feeds off of? That’s the heart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38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If you were your character, in this situation, how would you feel? Honesty lends credibility to unbelievable situations.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33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What are the stakes? Give us reason to root for the character. What happens if they don’t succeed? Stack the odds against.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61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No work is ever wasted. If it’s not working, let go and move on – it’ll come back around to be useful later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7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You have to know yourself: the difference between doing your best &amp; fussing. Story is testing, not refining.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5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You admire a character for trying more than for their successes.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Coincidences to get characters into trouble are great; coincidences to get them out of it are cheating.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60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Exercise: take the building blocks of a movie you dislike. How </a:t>
            </a:r>
            <a:r>
              <a:rPr lang="en-US" sz="4800" dirty="0" err="1"/>
              <a:t>d’you</a:t>
            </a:r>
            <a:r>
              <a:rPr lang="en-US" sz="4800" dirty="0"/>
              <a:t> rearrange them into what you DO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72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You </a:t>
            </a:r>
            <a:r>
              <a:rPr lang="en-US" sz="4800" dirty="0" err="1"/>
              <a:t>gotta</a:t>
            </a:r>
            <a:r>
              <a:rPr lang="en-US" sz="4800" dirty="0"/>
              <a:t> identify with your situation/characters, can’t just write ‘cool’. What would make YOU act that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91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What’s the essence of your story? Most economical telling of it? If you know that, you can build out from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You </a:t>
            </a:r>
            <a:r>
              <a:rPr lang="en-US" sz="4800" dirty="0" err="1"/>
              <a:t>gotta</a:t>
            </a:r>
            <a:r>
              <a:rPr lang="en-US" sz="4800" dirty="0"/>
              <a:t> keep in mind what’s interesting to you as an audience, not what’s fun to do as a writer. They can be very different.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Trying for theme is important, but you won’t see what the story is actually about </a:t>
            </a:r>
            <a:r>
              <a:rPr lang="en-US" sz="4800" dirty="0" err="1"/>
              <a:t>til</a:t>
            </a:r>
            <a:r>
              <a:rPr lang="en-US" sz="4800" dirty="0"/>
              <a:t> you’re at the end of it. Now rewrite.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4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Once upon a time there was ___. Every day, ___. One day ___. Because of that, ___. Because of that, ___. Until finally 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Simplify. Focus. Combine characters. Hop over detours. You’ll feel like you’re losing valuable stuff but it sets you free.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What is your character good at, comfortable with? Throw the polar opposite at them. Challenge them. How do they deal?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3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Come up with your ending before you figure out your middle. Seriously. Endings are hard, get yours working up front.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3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Finish your story, let go even if it’s not perfect. In an ideal world you have both, but move on. Do better next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9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14</TotalTime>
  <Words>556</Words>
  <Application>Microsoft Macintosh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Habitat</vt:lpstr>
      <vt:lpstr>Pixar’s 22 Rules of Storytelling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Pixar’s 22 Rules of Storytelling </dc:title>
  <dc:creator>Technology Services</dc:creator>
  <cp:lastModifiedBy>Technology Services</cp:lastModifiedBy>
  <cp:revision>2</cp:revision>
  <dcterms:created xsi:type="dcterms:W3CDTF">2014-11-10T15:51:33Z</dcterms:created>
  <dcterms:modified xsi:type="dcterms:W3CDTF">2014-11-10T16:10:16Z</dcterms:modified>
</cp:coreProperties>
</file>