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E04CA79-C87E-4994-B912-E2D4EFE8435F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95DB4C0-7DC2-4B81-8922-051B39B1D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CA79-C87E-4994-B912-E2D4EFE8435F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B4C0-7DC2-4B81-8922-051B39B1D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CA79-C87E-4994-B912-E2D4EFE8435F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B4C0-7DC2-4B81-8922-051B39B1D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CA79-C87E-4994-B912-E2D4EFE8435F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B4C0-7DC2-4B81-8922-051B39B1D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CA79-C87E-4994-B912-E2D4EFE8435F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B4C0-7DC2-4B81-8922-051B39B1D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CA79-C87E-4994-B912-E2D4EFE8435F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B4C0-7DC2-4B81-8922-051B39B1D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04CA79-C87E-4994-B912-E2D4EFE8435F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5DB4C0-7DC2-4B81-8922-051B39B1DE38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E04CA79-C87E-4994-B912-E2D4EFE8435F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95DB4C0-7DC2-4B81-8922-051B39B1D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CA79-C87E-4994-B912-E2D4EFE8435F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B4C0-7DC2-4B81-8922-051B39B1D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CA79-C87E-4994-B912-E2D4EFE8435F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B4C0-7DC2-4B81-8922-051B39B1D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CA79-C87E-4994-B912-E2D4EFE8435F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B4C0-7DC2-4B81-8922-051B39B1D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E04CA79-C87E-4994-B912-E2D4EFE8435F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95DB4C0-7DC2-4B81-8922-051B39B1DE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Auditions: How to Get Through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hoose to do a monologue or song from the play you are auditioning for.</a:t>
            </a:r>
          </a:p>
          <a:p>
            <a:pPr lvl="1"/>
            <a:r>
              <a:rPr lang="en-US" dirty="0" smtClean="0"/>
              <a:t>Let the directors play pretend and imagine you in that role. </a:t>
            </a:r>
          </a:p>
          <a:p>
            <a:pPr lvl="1"/>
            <a:r>
              <a:rPr lang="en-US" dirty="0" smtClean="0"/>
              <a:t>The callback will usually ask for you to do readings or pieces from the actual show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6146" name="Picture 2" descr="C:\Users\MeganLynn\AppData\Local\Microsoft\Windows\Temporary Internet Files\Content.IE5\MBKWQMG9\MC90025271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191000"/>
            <a:ext cx="986738" cy="239395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#4- Research The Show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you audition for the show, you need to know what it is about. </a:t>
            </a:r>
          </a:p>
          <a:p>
            <a:pPr lvl="1"/>
            <a:r>
              <a:rPr lang="en-US" dirty="0" smtClean="0"/>
              <a:t>Why? </a:t>
            </a:r>
          </a:p>
          <a:p>
            <a:pPr lvl="2"/>
            <a:r>
              <a:rPr lang="en-US" dirty="0" smtClean="0"/>
              <a:t>The director will ask you questions about </a:t>
            </a:r>
          </a:p>
          <a:p>
            <a:pPr lvl="3"/>
            <a:r>
              <a:rPr lang="en-US" dirty="0" smtClean="0"/>
              <a:t>Characters</a:t>
            </a:r>
          </a:p>
          <a:p>
            <a:pPr lvl="3"/>
            <a:r>
              <a:rPr lang="en-US" dirty="0" smtClean="0"/>
              <a:t>Plot</a:t>
            </a:r>
          </a:p>
          <a:p>
            <a:pPr lvl="3"/>
            <a:r>
              <a:rPr lang="en-US" dirty="0" smtClean="0"/>
              <a:t>Abilities</a:t>
            </a:r>
          </a:p>
          <a:p>
            <a:pPr lvl="2"/>
            <a:r>
              <a:rPr lang="en-US" dirty="0" smtClean="0"/>
              <a:t>You need to know which character you would like to perform as.</a:t>
            </a:r>
          </a:p>
          <a:p>
            <a:pPr lvl="2"/>
            <a:r>
              <a:rPr lang="en-US" dirty="0" smtClean="0"/>
              <a:t>It shows commitment and excitement to the project. </a:t>
            </a:r>
          </a:p>
        </p:txBody>
      </p:sp>
      <p:pic>
        <p:nvPicPr>
          <p:cNvPr id="7170" name="Picture 2" descr="C:\Users\MeganLynn\AppData\Local\Microsoft\Windows\Temporary Internet Files\Content.IE5\6C0PMJ6F\MC9003836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57600"/>
            <a:ext cx="1749425" cy="207206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#5- Rehearse The Material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 fully memorized </a:t>
            </a:r>
          </a:p>
          <a:p>
            <a:pPr lvl="1"/>
            <a:r>
              <a:rPr lang="en-US" dirty="0" smtClean="0"/>
              <a:t>A good way to know is if you can say it in the shower as you wash your hair. Put it on auto-pilot.</a:t>
            </a:r>
          </a:p>
          <a:p>
            <a:r>
              <a:rPr lang="en-US" dirty="0" smtClean="0"/>
              <a:t>Practice it in front of other people.</a:t>
            </a:r>
          </a:p>
          <a:p>
            <a:pPr lvl="1"/>
            <a:r>
              <a:rPr lang="en-US" dirty="0" smtClean="0"/>
              <a:t>Get some of those nerves out by making it a normal practice to perform in front of an audience. </a:t>
            </a:r>
          </a:p>
          <a:p>
            <a:r>
              <a:rPr lang="en-US" dirty="0" smtClean="0"/>
              <a:t>Know your Slate</a:t>
            </a:r>
          </a:p>
          <a:p>
            <a:pPr lvl="1"/>
            <a:r>
              <a:rPr lang="en-US" dirty="0" smtClean="0"/>
              <a:t>Understand how to pronounce the names of the playwrights and know what piece it is from. </a:t>
            </a:r>
            <a:endParaRPr lang="en-US" dirty="0"/>
          </a:p>
          <a:p>
            <a:pPr lvl="1"/>
            <a:r>
              <a:rPr lang="en-US" dirty="0" smtClean="0"/>
              <a:t>A good slate is:</a:t>
            </a:r>
          </a:p>
          <a:p>
            <a:pPr lvl="2"/>
            <a:r>
              <a:rPr lang="en-US" dirty="0" smtClean="0"/>
              <a:t>Hello, my name is_____. I will be performing a piece from __________ by _______ and I will be playing the part of _______. Thank you. 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#6- Prepare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Clothing</a:t>
            </a:r>
          </a:p>
          <a:p>
            <a:pPr lvl="1"/>
            <a:r>
              <a:rPr lang="en-US" dirty="0" smtClean="0"/>
              <a:t>Should be neutral: nothing too costume-y</a:t>
            </a:r>
          </a:p>
          <a:p>
            <a:pPr lvl="1"/>
            <a:r>
              <a:rPr lang="en-US" dirty="0" smtClean="0"/>
              <a:t>Should be loose enough to move around in and not distract</a:t>
            </a:r>
          </a:p>
          <a:p>
            <a:r>
              <a:rPr lang="en-US" dirty="0" smtClean="0"/>
              <a:t>Printing </a:t>
            </a:r>
          </a:p>
          <a:p>
            <a:pPr lvl="1"/>
            <a:r>
              <a:rPr lang="en-US" dirty="0" smtClean="0"/>
              <a:t>Prepare your up-to-date headshot/resume with at least 3 copies</a:t>
            </a:r>
          </a:p>
          <a:p>
            <a:pPr lvl="1"/>
            <a:r>
              <a:rPr lang="en-US" dirty="0" smtClean="0"/>
              <a:t>Prepare your sheet music, taped together to prevent page turns</a:t>
            </a:r>
          </a:p>
          <a:p>
            <a:r>
              <a:rPr lang="en-US" dirty="0" smtClean="0"/>
              <a:t>Sleep well the night before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5181600" cy="6704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1066800"/>
          </a:xfrm>
        </p:spPr>
        <p:txBody>
          <a:bodyPr/>
          <a:lstStyle/>
          <a:p>
            <a:r>
              <a:rPr lang="en-US" dirty="0" smtClean="0"/>
              <a:t>The Headshot/Resume 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143000"/>
            <a:ext cx="3657600" cy="5497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066800"/>
          </a:xfrm>
        </p:spPr>
        <p:txBody>
          <a:bodyPr/>
          <a:lstStyle/>
          <a:p>
            <a:r>
              <a:rPr lang="en-US" dirty="0" smtClean="0"/>
              <a:t>Step #7- The Audition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Check in WELL BEFORE your audition time </a:t>
            </a:r>
          </a:p>
          <a:p>
            <a:pPr lvl="1"/>
            <a:r>
              <a:rPr lang="en-US" dirty="0" smtClean="0"/>
              <a:t>It is said, “To be early is to be on time, to be on time is to be late, and to be late is to be replaced”</a:t>
            </a:r>
          </a:p>
          <a:p>
            <a:r>
              <a:rPr lang="en-US" dirty="0" smtClean="0"/>
              <a:t>Do not practice your material in the lobby before</a:t>
            </a:r>
          </a:p>
          <a:p>
            <a:pPr lvl="1"/>
            <a:r>
              <a:rPr lang="en-US" dirty="0" smtClean="0"/>
              <a:t>If you aren’t ready at this point, you shouldn’t be there and it just turns into showing off to intimidate the other actors... You have more class than that. </a:t>
            </a:r>
          </a:p>
          <a:p>
            <a:r>
              <a:rPr lang="en-US" dirty="0" smtClean="0"/>
              <a:t>Have something in place to combat nerve symptoms. </a:t>
            </a:r>
          </a:p>
          <a:p>
            <a:pPr lvl="1"/>
            <a:r>
              <a:rPr lang="en-US" dirty="0" smtClean="0"/>
              <a:t>If you get dry mouth, eat an apple before you go. </a:t>
            </a:r>
          </a:p>
          <a:p>
            <a:pPr lvl="1"/>
            <a:r>
              <a:rPr lang="en-US" dirty="0" smtClean="0"/>
              <a:t>If you get shaky, drink water in sips.</a:t>
            </a:r>
          </a:p>
          <a:p>
            <a:pPr lvl="1"/>
            <a:r>
              <a:rPr lang="en-US" dirty="0" smtClean="0"/>
              <a:t>If you feel anxious, take deep breaths and listen to music.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#7- The Audition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go in, hand your resume and head shot to those auditioning you, and shake their hand</a:t>
            </a:r>
          </a:p>
          <a:p>
            <a:r>
              <a:rPr lang="en-US" dirty="0" smtClean="0"/>
              <a:t>They will tell you what they would like in the audition, so go with the flow. </a:t>
            </a:r>
          </a:p>
          <a:p>
            <a:r>
              <a:rPr lang="en-US" dirty="0" smtClean="0"/>
              <a:t>Be courteous and polite. </a:t>
            </a:r>
          </a:p>
          <a:p>
            <a:r>
              <a:rPr lang="en-US" dirty="0" smtClean="0"/>
              <a:t>Following the audition, thank them for their time, shaking hands again couldn’t hurt. 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#8- The Wait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Usually auditioning for a part goes quickly. </a:t>
            </a:r>
          </a:p>
          <a:p>
            <a:pPr lvl="1"/>
            <a:r>
              <a:rPr lang="en-US" dirty="0" smtClean="0"/>
              <a:t>The schedule</a:t>
            </a:r>
          </a:p>
          <a:p>
            <a:pPr lvl="2"/>
            <a:r>
              <a:rPr lang="en-US" dirty="0" smtClean="0"/>
              <a:t>Day 1: The general audition </a:t>
            </a:r>
          </a:p>
          <a:p>
            <a:pPr lvl="2"/>
            <a:r>
              <a:rPr lang="en-US" dirty="0" smtClean="0"/>
              <a:t>Day 2: The callback</a:t>
            </a:r>
          </a:p>
          <a:p>
            <a:pPr lvl="2"/>
            <a:r>
              <a:rPr lang="en-US" dirty="0" smtClean="0"/>
              <a:t>Day 3: The callback </a:t>
            </a:r>
          </a:p>
          <a:p>
            <a:pPr lvl="2"/>
            <a:r>
              <a:rPr lang="en-US" dirty="0" smtClean="0"/>
              <a:t>Etc. (They will tell you the timeline at the end of your audition) </a:t>
            </a:r>
          </a:p>
          <a:p>
            <a:pPr lvl="1"/>
            <a:r>
              <a:rPr lang="en-US" dirty="0" smtClean="0"/>
              <a:t>You will receive notification of your audition through a call, a posting, an email, etc. </a:t>
            </a:r>
          </a:p>
          <a:p>
            <a:r>
              <a:rPr lang="en-US" dirty="0" smtClean="0"/>
              <a:t>DO NOT HOUND THE AUDITIONERS. They are trying to make a decision in a timely manner.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Step #9- 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799" cy="3733800"/>
          </a:xfrm>
        </p:spPr>
        <p:txBody>
          <a:bodyPr/>
          <a:lstStyle/>
          <a:p>
            <a:r>
              <a:rPr lang="en-US" dirty="0" smtClean="0"/>
              <a:t>Either you</a:t>
            </a:r>
          </a:p>
          <a:p>
            <a:pPr lvl="1"/>
            <a:r>
              <a:rPr lang="en-US" dirty="0" smtClean="0"/>
              <a:t>Got a Part </a:t>
            </a:r>
          </a:p>
          <a:p>
            <a:pPr lvl="1"/>
            <a:r>
              <a:rPr lang="en-US" dirty="0" smtClean="0"/>
              <a:t>Didn’t Get a Part</a:t>
            </a:r>
          </a:p>
          <a:p>
            <a:r>
              <a:rPr lang="en-US" dirty="0" smtClean="0"/>
              <a:t>Regardless, you continue breathing and eating and sleeping and living. Circle of life. </a:t>
            </a:r>
            <a:endParaRPr lang="en-US" dirty="0"/>
          </a:p>
        </p:txBody>
      </p:sp>
      <p:pic>
        <p:nvPicPr>
          <p:cNvPr id="9218" name="Picture 2" descr="C:\Users\MeganLynn\AppData\Local\Microsoft\Windows\Temporary Internet Files\Content.IE5\38XUO2WS\MC9001158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572000"/>
            <a:ext cx="2859087" cy="193777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429000" y="5257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It’s the Lion King. Get it? 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953000" y="57912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#1- The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Professionally...</a:t>
            </a:r>
          </a:p>
          <a:p>
            <a:pPr lvl="1"/>
            <a:r>
              <a:rPr lang="en-US" dirty="0" smtClean="0"/>
              <a:t>... Your agent does that for you.</a:t>
            </a:r>
          </a:p>
          <a:p>
            <a:r>
              <a:rPr lang="en-US" dirty="0" smtClean="0"/>
              <a:t>Pre-professionally...</a:t>
            </a:r>
          </a:p>
          <a:p>
            <a:pPr lvl="1"/>
            <a:r>
              <a:rPr lang="en-US" dirty="0" smtClean="0"/>
              <a:t>Be observant at school </a:t>
            </a:r>
          </a:p>
          <a:p>
            <a:pPr lvl="1"/>
            <a:r>
              <a:rPr lang="en-US" dirty="0" smtClean="0"/>
              <a:t>Locate local theatrical companies websites</a:t>
            </a:r>
          </a:p>
          <a:p>
            <a:pPr lvl="2"/>
            <a:r>
              <a:rPr lang="en-US" dirty="0" smtClean="0"/>
              <a:t>Casting notices are currently posted online more frequently</a:t>
            </a:r>
          </a:p>
        </p:txBody>
      </p:sp>
      <p:pic>
        <p:nvPicPr>
          <p:cNvPr id="3074" name="Picture 2" descr="C:\Users\MeganLynn\AppData\Local\Microsoft\Windows\Temporary Internet Files\Content.IE5\6C0PMJ6F\MC90036126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876800"/>
            <a:ext cx="1884363" cy="147637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Theatrical Companies in Eugene/Springfield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Rose Children’s Theater</a:t>
            </a:r>
          </a:p>
          <a:p>
            <a:r>
              <a:rPr lang="en-US" dirty="0" smtClean="0"/>
              <a:t>Actor’s Cabaret </a:t>
            </a:r>
          </a:p>
          <a:p>
            <a:r>
              <a:rPr lang="en-US" dirty="0" smtClean="0"/>
              <a:t>Oregon Contemporary Theater</a:t>
            </a:r>
          </a:p>
          <a:p>
            <a:r>
              <a:rPr lang="en-US" dirty="0" smtClean="0"/>
              <a:t>The Very Little Theater </a:t>
            </a:r>
          </a:p>
          <a:p>
            <a:r>
              <a:rPr lang="en-US" dirty="0" smtClean="0"/>
              <a:t>The SHEDD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#2- The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Decipher the mumbo-jumbo </a:t>
            </a:r>
          </a:p>
          <a:p>
            <a:pPr lvl="1"/>
            <a:r>
              <a:rPr lang="en-US" dirty="0" smtClean="0"/>
              <a:t>What is required out of this posting?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dirty="0"/>
              <a:t>Prepare (a) a short memorized monologue that demonstrates your acting ability and (b) a song selection from the classic period of musical comedy and musical theatre (1920-60) that demonstrates your skills as a singer. We strongly recommend that you do not prepare a song from a more recent period, and that you choose an arrangement that is in a classical musical comedy/musical theatre style. You must sing using the </a:t>
            </a:r>
            <a:r>
              <a:rPr lang="en-US" dirty="0" err="1"/>
              <a:t>Shedd's</a:t>
            </a:r>
            <a:r>
              <a:rPr lang="en-US" dirty="0"/>
              <a:t> audition accompanist, so bring music. Your monologue and song selection must each be no more than 1 minute. Do </a:t>
            </a:r>
            <a:r>
              <a:rPr lang="en-US" i="1" dirty="0"/>
              <a:t>not</a:t>
            </a:r>
            <a:r>
              <a:rPr lang="en-US" dirty="0"/>
              <a:t> prepare your monologue or choose a song from the shows in The </a:t>
            </a:r>
            <a:r>
              <a:rPr lang="en-US" dirty="0" err="1"/>
              <a:t>Shedd's</a:t>
            </a:r>
            <a:r>
              <a:rPr lang="en-US" dirty="0"/>
              <a:t> immediate production schedule.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You will need to attend a dance audition held on the same day as your acting/singing audition. Bring appropriate dance shoes and attire.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said...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monologue no longer than a minute</a:t>
            </a:r>
          </a:p>
          <a:p>
            <a:r>
              <a:rPr lang="en-US" dirty="0" smtClean="0"/>
              <a:t>ONE short song selection from a classical musical theater piece</a:t>
            </a:r>
          </a:p>
          <a:p>
            <a:pPr lvl="1"/>
            <a:r>
              <a:rPr lang="en-US" dirty="0" smtClean="0"/>
              <a:t>WITH sheet music for THEIR accompanist </a:t>
            </a:r>
          </a:p>
          <a:p>
            <a:r>
              <a:rPr lang="en-US" dirty="0" smtClean="0"/>
              <a:t>Preparation for a dance component 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THEN YOU WERE RIGHT! </a:t>
            </a:r>
            <a:endParaRPr lang="en-US" dirty="0"/>
          </a:p>
        </p:txBody>
      </p:sp>
      <p:pic>
        <p:nvPicPr>
          <p:cNvPr id="2050" name="Picture 2" descr="C:\Users\MeganLynn\AppData\Local\Microsoft\Windows\Temporary Internet Files\Content.IE5\38XUO2WS\MC9000980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4572000"/>
            <a:ext cx="1564538" cy="1799539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auditions require...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least one monologue to demonstrate your acting abilities </a:t>
            </a:r>
          </a:p>
          <a:p>
            <a:r>
              <a:rPr lang="en-US" dirty="0" smtClean="0"/>
              <a:t>If auditioning for a musical- either a combo of song and monologue or just a song.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C:\Users\MeganLynn\AppData\Local\Microsoft\Windows\Temporary Internet Files\Content.IE5\38XUO2WS\MC9002928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874" y="3352800"/>
            <a:ext cx="3127126" cy="398735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#3- Find Your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choose what monologue/song to bring?</a:t>
            </a:r>
          </a:p>
          <a:p>
            <a:pPr lvl="1"/>
            <a:r>
              <a:rPr lang="en-US" dirty="0" smtClean="0"/>
              <a:t>Sometimes, they tell you exactly what they are looking for</a:t>
            </a:r>
          </a:p>
          <a:p>
            <a:pPr lvl="2"/>
            <a:r>
              <a:rPr lang="en-US" dirty="0" smtClean="0"/>
              <a:t>i.e. looking for classical musical theater song, two contemporary monologues, etc.</a:t>
            </a:r>
          </a:p>
          <a:p>
            <a:pPr lvl="1"/>
            <a:r>
              <a:rPr lang="en-US" dirty="0" smtClean="0"/>
              <a:t>Other times, you have to be a detective. </a:t>
            </a:r>
            <a:endParaRPr lang="en-US" dirty="0"/>
          </a:p>
        </p:txBody>
      </p:sp>
      <p:pic>
        <p:nvPicPr>
          <p:cNvPr id="1026" name="Picture 2" descr="C:\Users\MeganLynn\AppData\Local\Microsoft\Windows\Temporary Internet Files\Content.IE5\12XS5CRD\MC9000536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343400"/>
            <a:ext cx="1303934" cy="178582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 Detective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auditioning for a Shakespeare play, the company might want to know if- </a:t>
            </a:r>
          </a:p>
          <a:p>
            <a:pPr lvl="1"/>
            <a:r>
              <a:rPr lang="en-US" dirty="0" smtClean="0"/>
              <a:t>A. You can handle Shakespeare’s language</a:t>
            </a:r>
          </a:p>
          <a:p>
            <a:pPr lvl="1"/>
            <a:r>
              <a:rPr lang="en-US" dirty="0" smtClean="0"/>
              <a:t>B. Do fight choreography</a:t>
            </a:r>
          </a:p>
          <a:p>
            <a:pPr lvl="1"/>
            <a:r>
              <a:rPr lang="en-US" dirty="0" smtClean="0"/>
              <a:t>C. Do </a:t>
            </a:r>
            <a:r>
              <a:rPr lang="en-US" dirty="0" err="1" smtClean="0"/>
              <a:t>improv</a:t>
            </a:r>
            <a:endParaRPr lang="en-US" dirty="0" smtClean="0"/>
          </a:p>
          <a:p>
            <a:pPr lvl="1"/>
            <a:r>
              <a:rPr lang="en-US" dirty="0" smtClean="0"/>
              <a:t>D. Memorize a monologue </a:t>
            </a:r>
          </a:p>
          <a:p>
            <a:r>
              <a:rPr lang="en-US" dirty="0" smtClean="0"/>
              <a:t>Which one do you think? </a:t>
            </a:r>
          </a:p>
        </p:txBody>
      </p:sp>
      <p:pic>
        <p:nvPicPr>
          <p:cNvPr id="5122" name="Picture 2" descr="C:\Users\MeganLynn\AppData\Local\Microsoft\Windows\Temporary Internet Files\Content.IE5\6C0PMJ6F\MC9102172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978275"/>
            <a:ext cx="1403350" cy="18923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BINGO! An Audition is a Preview!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audition is a peek into an actor’s ability. </a:t>
            </a:r>
          </a:p>
          <a:p>
            <a:r>
              <a:rPr lang="en-US" dirty="0" err="1" smtClean="0"/>
              <a:t>Soooooooooooooo</a:t>
            </a:r>
            <a:r>
              <a:rPr lang="en-US" dirty="0" smtClean="0"/>
              <a:t>....</a:t>
            </a:r>
          </a:p>
          <a:p>
            <a:pPr lvl="1"/>
            <a:r>
              <a:rPr lang="en-US" dirty="0" smtClean="0"/>
              <a:t>If you can prove yourself adept at the style of the play in your time, you put yourself in better standing.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HOWEVER!!!!!!!!!!!!!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111</TotalTime>
  <Words>872</Words>
  <Application>Microsoft Office PowerPoint</Application>
  <PresentationFormat>On-screen Show (4:3)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Urban</vt:lpstr>
      <vt:lpstr>Auditions: How to Get Through</vt:lpstr>
      <vt:lpstr>Step #1- The Search</vt:lpstr>
      <vt:lpstr>Theatrical Companies in Eugene/Springfield</vt:lpstr>
      <vt:lpstr>Step #2- The Requirements</vt:lpstr>
      <vt:lpstr>If you said...</vt:lpstr>
      <vt:lpstr>Most auditions require...</vt:lpstr>
      <vt:lpstr>Step #3- Find Your Material</vt:lpstr>
      <vt:lpstr>Playing Detective </vt:lpstr>
      <vt:lpstr>BINGO! An Audition is a Preview!</vt:lpstr>
      <vt:lpstr>NEVER </vt:lpstr>
      <vt:lpstr>Step #4- Research The Show</vt:lpstr>
      <vt:lpstr>Step #5- Rehearse The Material </vt:lpstr>
      <vt:lpstr>Step #6- Prepare </vt:lpstr>
      <vt:lpstr>The Headshot/Resume </vt:lpstr>
      <vt:lpstr>Step #7- The Audition</vt:lpstr>
      <vt:lpstr>Step #7- The Audition (cont.)</vt:lpstr>
      <vt:lpstr>Step #8- The Wait</vt:lpstr>
      <vt:lpstr>Step #9- Closure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Auditions: How to Get Through</dc:title>
  <dc:creator>MeganLynn</dc:creator>
  <cp:lastModifiedBy>MeganLynn</cp:lastModifiedBy>
  <cp:revision>12</cp:revision>
  <dcterms:created xsi:type="dcterms:W3CDTF">2014-04-21T02:15:08Z</dcterms:created>
  <dcterms:modified xsi:type="dcterms:W3CDTF">2014-04-21T04:06:13Z</dcterms:modified>
</cp:coreProperties>
</file>